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88" r:id="rId3"/>
    <p:sldId id="296" r:id="rId4"/>
    <p:sldId id="277" r:id="rId5"/>
    <p:sldId id="289" r:id="rId6"/>
    <p:sldId id="291" r:id="rId7"/>
    <p:sldId id="275" r:id="rId8"/>
    <p:sldId id="292" r:id="rId9"/>
    <p:sldId id="295" r:id="rId10"/>
    <p:sldId id="293" r:id="rId11"/>
    <p:sldId id="294" r:id="rId12"/>
    <p:sldId id="300" r:id="rId13"/>
    <p:sldId id="299" r:id="rId14"/>
    <p:sldId id="298" r:id="rId15"/>
    <p:sldId id="29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05" d="100"/>
          <a:sy n="105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31635-B8E0-4531-8E15-0DF7EFDF263F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A09FD-98D2-41B7-AB81-5F4549481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2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</a:t>
            </a:r>
            <a:r>
              <a:rPr lang="ru-RU" baseline="0" dirty="0" smtClean="0"/>
              <a:t> справочника компетенций ,+ область образования и квалификация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09FD-98D2-41B7-AB81-5F45494817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8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956BB3-FC74-4198-8641-1574051441A5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53044F-164A-4D82-8EB1-33C8303BF9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urfu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8091" y="2144029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Ввод в опытную эксплуатацию модуля «Общая характеристика образовательной программы (ОХОП)»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844" y="4077072"/>
            <a:ext cx="5712179" cy="152400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Управление информационных систем учебного процесса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УрФУ</a:t>
            </a: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к. ф-м. н. Рабовская М. Я.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77" y="1124743"/>
            <a:ext cx="6264697" cy="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817583"/>
            <a:ext cx="7160676" cy="595194"/>
          </a:xfrm>
        </p:spPr>
        <p:txBody>
          <a:bodyPr>
            <a:normAutofit/>
          </a:bodyPr>
          <a:lstStyle/>
          <a:p>
            <a:r>
              <a:rPr lang="ru-RU" sz="2900" dirty="0">
                <a:solidFill>
                  <a:schemeClr val="accent2">
                    <a:lumMod val="75000"/>
                  </a:schemeClr>
                </a:solidFill>
              </a:rPr>
              <a:t>Таблица 2. Универсальные компетенции.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6280" y="1412777"/>
            <a:ext cx="6587301" cy="42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811217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Структура образовательной программы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49898"/>
            <a:ext cx="4963660" cy="47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981" y="692696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Связи</a:t>
            </a:r>
            <a:r>
              <a:rPr lang="ru-RU" dirty="0" smtClean="0"/>
              <a:t>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данных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08" y="1340768"/>
            <a:ext cx="7449467" cy="456480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3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Печатная форма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19" y="1484785"/>
            <a:ext cx="5307103" cy="4622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524" y="1781381"/>
            <a:ext cx="5980952" cy="3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Согласование ОХОП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349320" cy="387824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07" y="1928118"/>
            <a:ext cx="5644113" cy="36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solidFill>
                  <a:schemeClr val="accent2">
                    <a:lumMod val="75000"/>
                  </a:schemeClr>
                </a:solidFill>
              </a:rPr>
              <a:t>Тех.поддержка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95023" y="1916832"/>
            <a:ext cx="6965245" cy="3806237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 smtClean="0"/>
              <a:t>Телефон</a:t>
            </a:r>
            <a:r>
              <a:rPr lang="ru-RU" sz="3600" b="1" dirty="0" smtClean="0"/>
              <a:t>: </a:t>
            </a:r>
            <a:r>
              <a:rPr lang="ru-RU" sz="4800" dirty="0" smtClean="0"/>
              <a:t>227-20-70</a:t>
            </a:r>
          </a:p>
          <a:p>
            <a:r>
              <a:rPr lang="ru-RU" sz="3900" b="1" dirty="0" smtClean="0"/>
              <a:t>Е-</a:t>
            </a:r>
            <a:r>
              <a:rPr lang="en-US" sz="3900" b="1" dirty="0"/>
              <a:t>mail: </a:t>
            </a:r>
            <a:r>
              <a:rPr lang="en-US" sz="4800" dirty="0" smtClean="0">
                <a:hlinkClick r:id="rId2"/>
              </a:rPr>
              <a:t>support@urfu.ru</a:t>
            </a:r>
            <a:endParaRPr lang="en-US" sz="4800" dirty="0" smtClean="0"/>
          </a:p>
          <a:p>
            <a:r>
              <a:rPr lang="ru-RU" sz="3900" b="1" dirty="0" smtClean="0"/>
              <a:t>Инструкции и руководства</a:t>
            </a:r>
            <a:r>
              <a:rPr lang="ru-RU" sz="4800" b="1" dirty="0" smtClean="0"/>
              <a:t>:</a:t>
            </a:r>
          </a:p>
          <a:p>
            <a:pPr marL="0" indent="0">
              <a:buNone/>
            </a:pPr>
            <a:r>
              <a:rPr lang="en-US" sz="4800" dirty="0" smtClean="0"/>
              <a:t>https</a:t>
            </a:r>
            <a:r>
              <a:rPr lang="en-US" sz="4800" dirty="0"/>
              <a:t>://dit.urfu.ru/services/eisu-university/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02151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61433" cy="1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9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Приказ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87624" y="1284785"/>
            <a:ext cx="6969783" cy="4890090"/>
            <a:chOff x="1187624" y="1284785"/>
            <a:chExt cx="6969783" cy="48900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284785"/>
              <a:ext cx="6969783" cy="48900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09134" y="189466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 smtClean="0">
                  <a:solidFill>
                    <a:srgbClr val="FF0000"/>
                  </a:solidFill>
                </a:rPr>
                <a:t>117/03</a:t>
              </a:r>
              <a:endParaRPr lang="ru-RU" u="sng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67022" y="1897474"/>
              <a:ext cx="1363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u="sng" dirty="0" smtClean="0">
                  <a:solidFill>
                    <a:srgbClr val="FF0000"/>
                  </a:solidFill>
                </a:rPr>
                <a:t>29.01.2020</a:t>
              </a:r>
              <a:endParaRPr lang="ru-RU" u="sng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6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Организационная структура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AppData\Local\Temp\SNAGHTML83d0c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77795"/>
            <a:ext cx="5768743" cy="44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Справочник «Срок обучения»</a:t>
            </a:r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776" y="1369369"/>
            <a:ext cx="4320480" cy="46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7293401" cy="595194"/>
          </a:xfrm>
        </p:spPr>
        <p:txBody>
          <a:bodyPr/>
          <a:lstStyle/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Справочник «Компетенций»</a:t>
            </a:r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822" y="1729835"/>
            <a:ext cx="5267498" cy="39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1202485"/>
          </a:xfrm>
        </p:spPr>
        <p:txBody>
          <a:bodyPr/>
          <a:lstStyle/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Справочник «Результаты обучения»</a:t>
            </a:r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513" y="1846053"/>
            <a:ext cx="6503465" cy="32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482" y="836712"/>
            <a:ext cx="6645329" cy="4511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Добавление ОХОП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28800"/>
            <a:ext cx="6798467" cy="35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645329" cy="4511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Список разделов ОХОП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151" y="1340768"/>
            <a:ext cx="6036882" cy="45455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51" y="2276872"/>
            <a:ext cx="3295238" cy="685714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49525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20248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Таблица 1.Траектории образовательной программы, области , типы и стандарты профессиональной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деятельности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847592"/>
            <a:ext cx="6480720" cy="43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3951</TotalTime>
  <Words>111</Words>
  <Application>Microsoft Office PowerPoint</Application>
  <PresentationFormat>Экран (4:3)</PresentationFormat>
  <Paragraphs>28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Calibri</vt:lpstr>
      <vt:lpstr>Constantia</vt:lpstr>
      <vt:lpstr>Franklin Gothic Book</vt:lpstr>
      <vt:lpstr>Rage Italic</vt:lpstr>
      <vt:lpstr>Кнопка</vt:lpstr>
      <vt:lpstr> Ввод в опытную эксплуатацию модуля «Общая характеристика образовательной программы (ОХОП)»</vt:lpstr>
      <vt:lpstr>Приказ</vt:lpstr>
      <vt:lpstr>Организационная структура</vt:lpstr>
      <vt:lpstr>Справочник «Срок обучения»</vt:lpstr>
      <vt:lpstr>Справочник «Компетенций»</vt:lpstr>
      <vt:lpstr>Справочник «Результаты обучения»</vt:lpstr>
      <vt:lpstr>Добавление ОХОП</vt:lpstr>
      <vt:lpstr>Список разделов ОХОП</vt:lpstr>
      <vt:lpstr>Таблица 1.Траектории образовательной программы, области , типы и стандарты профессиональной деятельности</vt:lpstr>
      <vt:lpstr>Таблица 2. Универсальные компетенции.</vt:lpstr>
      <vt:lpstr>Структура образовательной программы</vt:lpstr>
      <vt:lpstr>Связи данных</vt:lpstr>
      <vt:lpstr>Печатная форма</vt:lpstr>
      <vt:lpstr>Согласование ОХОП</vt:lpstr>
      <vt:lpstr>Тех.поддержка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Пользователь Windows</cp:lastModifiedBy>
  <cp:revision>300</cp:revision>
  <dcterms:created xsi:type="dcterms:W3CDTF">2012-11-06T12:00:32Z</dcterms:created>
  <dcterms:modified xsi:type="dcterms:W3CDTF">2020-02-05T13:25:50Z</dcterms:modified>
</cp:coreProperties>
</file>