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9" r:id="rId4"/>
    <p:sldId id="279" r:id="rId5"/>
    <p:sldId id="280" r:id="rId6"/>
    <p:sldId id="281" r:id="rId7"/>
    <p:sldId id="26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69287-2A36-4F80-8FD8-8ED7F9E2FE5A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74CC2-CA0C-4FDB-92A4-9C167B409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4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4CC2-CA0C-4FDB-92A4-9C167B40988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926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3797-B9F3-4D83-9D77-C0702F437CD5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81E-D098-44E8-BCE5-C68DBFED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06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3797-B9F3-4D83-9D77-C0702F437CD5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81E-D098-44E8-BCE5-C68DBFED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97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3797-B9F3-4D83-9D77-C0702F437CD5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81E-D098-44E8-BCE5-C68DBFED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70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3797-B9F3-4D83-9D77-C0702F437CD5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81E-D098-44E8-BCE5-C68DBFED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67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3797-B9F3-4D83-9D77-C0702F437CD5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81E-D098-44E8-BCE5-C68DBFED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75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3797-B9F3-4D83-9D77-C0702F437CD5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81E-D098-44E8-BCE5-C68DBFED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99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3797-B9F3-4D83-9D77-C0702F437CD5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81E-D098-44E8-BCE5-C68DBFED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5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3797-B9F3-4D83-9D77-C0702F437CD5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81E-D098-44E8-BCE5-C68DBFED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01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3797-B9F3-4D83-9D77-C0702F437CD5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81E-D098-44E8-BCE5-C68DBFED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43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3797-B9F3-4D83-9D77-C0702F437CD5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81E-D098-44E8-BCE5-C68DBFED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260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3797-B9F3-4D83-9D77-C0702F437CD5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81E-D098-44E8-BCE5-C68DBFED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1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E3797-B9F3-4D83-9D77-C0702F437CD5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0981E-D098-44E8-BCE5-C68DBFED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6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it.urfu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9325" y="202905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Модуль ЕИСУ </a:t>
            </a:r>
            <a:r>
              <a:rPr lang="ru-RU" b="1" dirty="0" smtClean="0"/>
              <a:t>«Выпускная квалификационная работа (ВКР)»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860280" cy="2689034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dirty="0" smtClean="0"/>
              <a:t>к.ф.-м.н. Рабовская М.Я.</a:t>
            </a:r>
            <a:endParaRPr lang="ru-RU" dirty="0"/>
          </a:p>
        </p:txBody>
      </p:sp>
      <p:pic>
        <p:nvPicPr>
          <p:cNvPr id="5" name="Picture 6" descr="C:\Users\iisholina\Documents\Информационное общество\25.04.11 СОВЕТ\urfu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02" y="145490"/>
            <a:ext cx="2473325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4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Общая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741" y="808892"/>
            <a:ext cx="11313459" cy="589084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Руководство пользователя модуля </a:t>
            </a:r>
            <a:r>
              <a:rPr lang="ru-RU" b="1" dirty="0"/>
              <a:t>ЕИСУ «Учебная и производственная практики (ИТС)»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Сайт ДИТ </a:t>
            </a:r>
            <a:r>
              <a:rPr lang="en-US" b="1" dirty="0" smtClean="0">
                <a:hlinkClick r:id="rId2"/>
              </a:rPr>
              <a:t>https://dit.urfu.ru/</a:t>
            </a:r>
            <a:r>
              <a:rPr lang="ru-RU" b="1" dirty="0" smtClean="0"/>
              <a:t> </a:t>
            </a:r>
            <a:endParaRPr lang="en-US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→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Сервисы </a:t>
            </a:r>
            <a:r>
              <a:rPr lang="ru-RU" dirty="0" smtClean="0">
                <a:solidFill>
                  <a:srgbClr val="C00000"/>
                </a:solidFill>
              </a:rPr>
              <a:t>→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Корпоративные сервисы →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ЕИСУ </a:t>
            </a:r>
            <a:r>
              <a:rPr lang="en-US" dirty="0" smtClean="0">
                <a:solidFill>
                  <a:srgbClr val="C00000"/>
                </a:solidFill>
              </a:rPr>
              <a:t>University </a:t>
            </a:r>
            <a:r>
              <a:rPr lang="ru-RU" dirty="0" smtClean="0">
                <a:solidFill>
                  <a:srgbClr val="C00000"/>
                </a:solidFill>
              </a:rPr>
              <a:t>→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Руководства пользователя по сервисам учебного блока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→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Руководителям образовательных программ (ОП) и модулей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b="1" dirty="0" smtClean="0"/>
              <a:t>Первая </a:t>
            </a:r>
            <a:r>
              <a:rPr lang="ru-RU" b="1" dirty="0"/>
              <a:t>линия технической поддержки пользователей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ул</a:t>
            </a:r>
            <a:r>
              <a:rPr lang="ru-RU" dirty="0"/>
              <a:t>. С. Ковалевской, 5, 3 этаж, Т-310</a:t>
            </a:r>
          </a:p>
          <a:p>
            <a:pPr marL="0" indent="0">
              <a:buNone/>
            </a:pPr>
            <a:r>
              <a:rPr lang="ru-RU" dirty="0" smtClean="0"/>
              <a:t>Телефон</a:t>
            </a:r>
            <a:r>
              <a:rPr lang="ru-RU" dirty="0"/>
              <a:t>: </a:t>
            </a:r>
            <a:r>
              <a:rPr lang="ru-RU" b="1" dirty="0">
                <a:solidFill>
                  <a:srgbClr val="C00000"/>
                </a:solidFill>
              </a:rPr>
              <a:t>(343) 375-93-06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E-</a:t>
            </a:r>
            <a:r>
              <a:rPr lang="ru-RU" dirty="0" err="1" smtClean="0"/>
              <a:t>mail</a:t>
            </a:r>
            <a:r>
              <a:rPr lang="ru-RU" dirty="0"/>
              <a:t>: </a:t>
            </a:r>
            <a:r>
              <a:rPr lang="ru-RU" i="1" dirty="0"/>
              <a:t>sd@urfu.ru</a:t>
            </a:r>
            <a:endParaRPr lang="ru-RU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341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1854" y="149442"/>
            <a:ext cx="7262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Процесс </a:t>
            </a:r>
            <a:r>
              <a:rPr lang="ru-RU" sz="3600" b="1" dirty="0" smtClean="0"/>
              <a:t>работы с ВКР</a:t>
            </a:r>
            <a:endParaRPr lang="ru-RU" sz="3600" dirty="0"/>
          </a:p>
        </p:txBody>
      </p:sp>
      <p:pic>
        <p:nvPicPr>
          <p:cNvPr id="3" name="Picture 2" descr="C:\Users\user\AppData\Local\Temp\SNAGHTML958d0e8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991" y="699600"/>
            <a:ext cx="9572625" cy="579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6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5784" y="0"/>
            <a:ext cx="10515600" cy="1325563"/>
          </a:xfrm>
        </p:spPr>
        <p:txBody>
          <a:bodyPr/>
          <a:lstStyle/>
          <a:p>
            <a:r>
              <a:rPr lang="ru-RU" b="1" dirty="0" smtClean="0"/>
              <a:t>Выбор руководителя и темы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4195" y="947486"/>
            <a:ext cx="9482420" cy="522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9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5784" y="0"/>
            <a:ext cx="10515600" cy="1325563"/>
          </a:xfrm>
        </p:spPr>
        <p:txBody>
          <a:bodyPr/>
          <a:lstStyle/>
          <a:p>
            <a:r>
              <a:rPr lang="ru-RU" b="1" dirty="0" smtClean="0"/>
              <a:t>Шаблоны документов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23" y="1059182"/>
            <a:ext cx="10782760" cy="4444803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472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5784" y="0"/>
            <a:ext cx="10515600" cy="1325563"/>
          </a:xfrm>
        </p:spPr>
        <p:txBody>
          <a:bodyPr/>
          <a:lstStyle/>
          <a:p>
            <a:r>
              <a:rPr lang="ru-RU" b="1" dirty="0" smtClean="0"/>
              <a:t>Сканы документов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297" y="935191"/>
            <a:ext cx="7248287" cy="578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83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5437" y="2757683"/>
            <a:ext cx="8854073" cy="1325563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Спасибо за внимание!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130442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100</Words>
  <Application>Microsoft Office PowerPoint</Application>
  <PresentationFormat>Широкоэкранный</PresentationFormat>
  <Paragraphs>24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Модуль ЕИСУ «Выпускная квалификационная работа (ВКР)»</vt:lpstr>
      <vt:lpstr>Общая информация</vt:lpstr>
      <vt:lpstr>Презентация PowerPoint</vt:lpstr>
      <vt:lpstr>Выбор руководителя и темы</vt:lpstr>
      <vt:lpstr>Шаблоны документов</vt:lpstr>
      <vt:lpstr>Сканы документов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87</cp:revision>
  <dcterms:created xsi:type="dcterms:W3CDTF">2018-03-12T12:41:54Z</dcterms:created>
  <dcterms:modified xsi:type="dcterms:W3CDTF">2018-05-03T06:45:22Z</dcterms:modified>
</cp:coreProperties>
</file>